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85D035-E281-41CE-8EB8-9BA17387486F}" v="43" dt="2024-07-26T18:41:50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8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465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91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1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73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40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7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5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58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65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2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89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516A38-276A-480A-A1CE-8B377DE17FF3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4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alendar with vegetables on it&#10;&#10;Description automatically generated">
            <a:extLst>
              <a:ext uri="{FF2B5EF4-FFF2-40B4-BE49-F238E27FC236}">
                <a16:creationId xmlns:a16="http://schemas.microsoft.com/office/drawing/2014/main" id="{5F1934CF-0444-E563-B5C6-A440FA4DC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95E43E-0A9E-06BA-661E-9C00EF4FE6A3}"/>
              </a:ext>
            </a:extLst>
          </p:cNvPr>
          <p:cNvSpPr txBox="1"/>
          <p:nvPr/>
        </p:nvSpPr>
        <p:spPr>
          <a:xfrm>
            <a:off x="2757714" y="270694"/>
            <a:ext cx="3947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Nombre</a:t>
            </a:r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 de </a:t>
            </a:r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escuela</a:t>
            </a:r>
            <a:endParaRPr lang="en-US" sz="3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6CE4-FDDD-EBF7-37A1-35E882ADC642}"/>
              </a:ext>
            </a:extLst>
          </p:cNvPr>
          <p:cNvSpPr txBox="1"/>
          <p:nvPr/>
        </p:nvSpPr>
        <p:spPr>
          <a:xfrm>
            <a:off x="5029200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 err="1">
                <a:latin typeface="Georgia" panose="02040502050405020303" pitchFamily="18" charset="0"/>
              </a:rPr>
              <a:t>Elementos</a:t>
            </a:r>
            <a:r>
              <a:rPr lang="en-US" sz="1100" dirty="0">
                <a:latin typeface="Georgia" panose="02040502050405020303" pitchFamily="18" charset="0"/>
              </a:rPr>
              <a:t> de </a:t>
            </a:r>
            <a:r>
              <a:rPr lang="en-US" sz="1100" dirty="0" err="1">
                <a:latin typeface="Georgia" panose="02040502050405020303" pitchFamily="18" charset="0"/>
              </a:rPr>
              <a:t>menú</a:t>
            </a:r>
            <a:endParaRPr lang="en-US" sz="1100" dirty="0">
              <a:latin typeface="Georgia" panose="020405020504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F6B1FD-6DC0-BAEE-E49A-8EBB645BB236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effectLst/>
                <a:latin typeface="Georgia" panose="02040502050405020303" pitchFamily="18" charset="0"/>
              </a:rPr>
              <a:t>El texto del anuncio va aquí.</a:t>
            </a:r>
          </a:p>
          <a:p>
            <a:endParaRPr lang="es-ES" sz="1100" dirty="0">
              <a:effectLst/>
              <a:latin typeface="Georgia" panose="02040502050405020303" pitchFamily="18" charset="0"/>
            </a:endParaRPr>
          </a:p>
          <a:p>
            <a:r>
              <a:rPr lang="es-ES" sz="1100" dirty="0">
                <a:effectLst/>
                <a:latin typeface="Georgia" panose="02040502050405020303" pitchFamily="18" charset="0"/>
              </a:rPr>
              <a:t>¡Copie y pegue el ícono de Texas tantas veces como necesite para colocarlo en los días en que su menú presenta productos de Texas!</a:t>
            </a:r>
            <a:endParaRPr lang="en-US" sz="1100" dirty="0">
              <a:latin typeface="Georgia" panose="020405020504050203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D982DD-1E72-7494-A84D-2319D3744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11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lendar with blueberries&#10;&#10;Description automatically generated">
            <a:extLst>
              <a:ext uri="{FF2B5EF4-FFF2-40B4-BE49-F238E27FC236}">
                <a16:creationId xmlns:a16="http://schemas.microsoft.com/office/drawing/2014/main" id="{5E8AABEB-0BFD-9603-90C5-B868BFB1E5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FDB04A-2565-3188-897C-BD6C897580E3}"/>
              </a:ext>
            </a:extLst>
          </p:cNvPr>
          <p:cNvSpPr txBox="1"/>
          <p:nvPr/>
        </p:nvSpPr>
        <p:spPr>
          <a:xfrm>
            <a:off x="5029200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 err="1">
                <a:latin typeface="Georgia" panose="02040502050405020303" pitchFamily="18" charset="0"/>
              </a:rPr>
              <a:t>Elementos</a:t>
            </a:r>
            <a:r>
              <a:rPr lang="en-US" sz="1100" dirty="0">
                <a:latin typeface="Georgia" panose="02040502050405020303" pitchFamily="18" charset="0"/>
              </a:rPr>
              <a:t> de </a:t>
            </a:r>
            <a:r>
              <a:rPr lang="en-US" sz="1100" dirty="0" err="1">
                <a:latin typeface="Georgia" panose="02040502050405020303" pitchFamily="18" charset="0"/>
              </a:rPr>
              <a:t>menú</a:t>
            </a:r>
            <a:endParaRPr lang="en-US" sz="11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7BF44-7B68-6F9C-59FD-A5AF136FAAFF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effectLst/>
                <a:latin typeface="Georgia" panose="02040502050405020303" pitchFamily="18" charset="0"/>
              </a:rPr>
              <a:t>El texto del anuncio va aquí.</a:t>
            </a:r>
          </a:p>
          <a:p>
            <a:endParaRPr lang="es-ES" sz="1100" dirty="0">
              <a:effectLst/>
              <a:latin typeface="Georgia" panose="02040502050405020303" pitchFamily="18" charset="0"/>
            </a:endParaRPr>
          </a:p>
          <a:p>
            <a:r>
              <a:rPr lang="es-ES" sz="1100" dirty="0">
                <a:effectLst/>
                <a:latin typeface="Georgia" panose="02040502050405020303" pitchFamily="18" charset="0"/>
              </a:rPr>
              <a:t>¡Copie y pegue el ícono de Texas tantas veces como necesite para colocarlo en los días en que su menú presenta productos de Texas!</a:t>
            </a:r>
            <a:endParaRPr lang="en-US" sz="1100" dirty="0">
              <a:latin typeface="Georgia" panose="02040502050405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388367-92DB-ABAD-2F55-8EAE6274C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49D8AB-2D82-6042-FFE9-9C4D3F5AF30C}"/>
              </a:ext>
            </a:extLst>
          </p:cNvPr>
          <p:cNvSpPr txBox="1"/>
          <p:nvPr/>
        </p:nvSpPr>
        <p:spPr>
          <a:xfrm>
            <a:off x="2580786" y="270694"/>
            <a:ext cx="4776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Nombre</a:t>
            </a:r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 de </a:t>
            </a:r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escuela</a:t>
            </a:r>
            <a:endParaRPr lang="en-US" sz="3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089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lendar with a picture of strawberries&#10;&#10;Description automatically generated">
            <a:extLst>
              <a:ext uri="{FF2B5EF4-FFF2-40B4-BE49-F238E27FC236}">
                <a16:creationId xmlns:a16="http://schemas.microsoft.com/office/drawing/2014/main" id="{E6CF7B20-2674-655A-72CF-DD7547A1EC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F30D94-DAE4-158B-6967-F3EE66B46D2A}"/>
              </a:ext>
            </a:extLst>
          </p:cNvPr>
          <p:cNvSpPr txBox="1"/>
          <p:nvPr/>
        </p:nvSpPr>
        <p:spPr>
          <a:xfrm>
            <a:off x="232115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 err="1">
                <a:latin typeface="Georgia" panose="02040502050405020303" pitchFamily="18" charset="0"/>
              </a:rPr>
              <a:t>Elementos</a:t>
            </a:r>
            <a:r>
              <a:rPr lang="en-US" sz="1100" dirty="0">
                <a:latin typeface="Georgia" panose="02040502050405020303" pitchFamily="18" charset="0"/>
              </a:rPr>
              <a:t> de </a:t>
            </a:r>
            <a:r>
              <a:rPr lang="en-US" sz="1100" dirty="0" err="1">
                <a:latin typeface="Georgia" panose="02040502050405020303" pitchFamily="18" charset="0"/>
              </a:rPr>
              <a:t>menú</a:t>
            </a:r>
            <a:endParaRPr lang="en-US" sz="1100" dirty="0"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BEBFB2-F034-574B-56DD-377E0153B12D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effectLst/>
                <a:latin typeface="Georgia" panose="02040502050405020303" pitchFamily="18" charset="0"/>
              </a:rPr>
              <a:t>El texto del anuncio va aquí.</a:t>
            </a:r>
          </a:p>
          <a:p>
            <a:endParaRPr lang="es-ES" sz="1100" dirty="0">
              <a:effectLst/>
              <a:latin typeface="Georgia" panose="02040502050405020303" pitchFamily="18" charset="0"/>
            </a:endParaRPr>
          </a:p>
          <a:p>
            <a:r>
              <a:rPr lang="es-ES" sz="1100" dirty="0">
                <a:effectLst/>
                <a:latin typeface="Georgia" panose="02040502050405020303" pitchFamily="18" charset="0"/>
              </a:rPr>
              <a:t>¡Copie y pegue el ícono de Texas tantas veces como necesite para colocarlo en los días en que su menú presenta productos de Texas!</a:t>
            </a:r>
            <a:endParaRPr lang="en-US" sz="1100" dirty="0">
              <a:latin typeface="Georgia" panose="020405020504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3BD7F8-4634-EC70-20E1-34FCC0F86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0F11D1-54FD-1B55-7817-180F76B296E5}"/>
              </a:ext>
            </a:extLst>
          </p:cNvPr>
          <p:cNvSpPr txBox="1"/>
          <p:nvPr/>
        </p:nvSpPr>
        <p:spPr>
          <a:xfrm>
            <a:off x="2523186" y="270694"/>
            <a:ext cx="4776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Nombre</a:t>
            </a:r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 de </a:t>
            </a:r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escuela</a:t>
            </a:r>
            <a:endParaRPr lang="en-US" sz="3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93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lendar with tomatoes on it&#10;&#10;Description automatically generated">
            <a:extLst>
              <a:ext uri="{FF2B5EF4-FFF2-40B4-BE49-F238E27FC236}">
                <a16:creationId xmlns:a16="http://schemas.microsoft.com/office/drawing/2014/main" id="{CE49859A-3344-8944-73EA-C3F2F685A9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E21D23-20F4-192F-D68F-3654B90AE344}"/>
              </a:ext>
            </a:extLst>
          </p:cNvPr>
          <p:cNvSpPr txBox="1"/>
          <p:nvPr/>
        </p:nvSpPr>
        <p:spPr>
          <a:xfrm>
            <a:off x="1832400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 err="1">
                <a:latin typeface="Georgia" panose="02040502050405020303" pitchFamily="18" charset="0"/>
              </a:rPr>
              <a:t>Elementos</a:t>
            </a:r>
            <a:r>
              <a:rPr lang="en-US" sz="1100" dirty="0">
                <a:latin typeface="Georgia" panose="02040502050405020303" pitchFamily="18" charset="0"/>
              </a:rPr>
              <a:t> de </a:t>
            </a:r>
            <a:r>
              <a:rPr lang="en-US" sz="1100" dirty="0" err="1">
                <a:latin typeface="Georgia" panose="02040502050405020303" pitchFamily="18" charset="0"/>
              </a:rPr>
              <a:t>menú</a:t>
            </a:r>
            <a:endParaRPr lang="en-US" sz="1100" dirty="0"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BF17FF-A685-FB2F-7FD9-EB57B3F33709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effectLst/>
                <a:latin typeface="Georgia" panose="02040502050405020303" pitchFamily="18" charset="0"/>
              </a:rPr>
              <a:t>El texto del anuncio va aquí.</a:t>
            </a:r>
          </a:p>
          <a:p>
            <a:endParaRPr lang="es-ES" sz="1100" dirty="0">
              <a:effectLst/>
              <a:latin typeface="Georgia" panose="02040502050405020303" pitchFamily="18" charset="0"/>
            </a:endParaRPr>
          </a:p>
          <a:p>
            <a:r>
              <a:rPr lang="es-ES" sz="1100" dirty="0">
                <a:effectLst/>
                <a:latin typeface="Georgia" panose="02040502050405020303" pitchFamily="18" charset="0"/>
              </a:rPr>
              <a:t>¡Copie y pegue el ícono de Texas tantas veces como necesite para colocarlo en los días en que su menú presenta productos de Texas!</a:t>
            </a:r>
            <a:endParaRPr lang="en-US" sz="1100" dirty="0">
              <a:latin typeface="Georgia" panose="020405020504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8774CA-8BBF-BAD7-DEC0-309B8F7C4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FA09D1-EA65-0FB7-1223-E592CDE0E38A}"/>
              </a:ext>
            </a:extLst>
          </p:cNvPr>
          <p:cNvSpPr txBox="1"/>
          <p:nvPr/>
        </p:nvSpPr>
        <p:spPr>
          <a:xfrm>
            <a:off x="2443986" y="270694"/>
            <a:ext cx="4776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Nombre</a:t>
            </a:r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 de </a:t>
            </a:r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escuela</a:t>
            </a:r>
            <a:endParaRPr lang="en-US" sz="3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264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lendar with watermelons on it&#10;&#10;Description automatically generated">
            <a:extLst>
              <a:ext uri="{FF2B5EF4-FFF2-40B4-BE49-F238E27FC236}">
                <a16:creationId xmlns:a16="http://schemas.microsoft.com/office/drawing/2014/main" id="{B71D66B7-9480-0F6E-854D-83407DCD25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1AA4CF-E436-B0A8-419F-2898D42F30E5}"/>
              </a:ext>
            </a:extLst>
          </p:cNvPr>
          <p:cNvSpPr txBox="1"/>
          <p:nvPr/>
        </p:nvSpPr>
        <p:spPr>
          <a:xfrm>
            <a:off x="232115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 err="1">
                <a:latin typeface="Georgia" panose="02040502050405020303" pitchFamily="18" charset="0"/>
              </a:rPr>
              <a:t>Elementos</a:t>
            </a:r>
            <a:r>
              <a:rPr lang="en-US" sz="1100" dirty="0">
                <a:latin typeface="Georgia" panose="02040502050405020303" pitchFamily="18" charset="0"/>
              </a:rPr>
              <a:t> de </a:t>
            </a:r>
            <a:r>
              <a:rPr lang="en-US" sz="1100" dirty="0" err="1">
                <a:latin typeface="Georgia" panose="02040502050405020303" pitchFamily="18" charset="0"/>
              </a:rPr>
              <a:t>menú</a:t>
            </a:r>
            <a:endParaRPr lang="en-US" sz="1100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0FDF4-D204-4AF2-7321-B0E08960D506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effectLst/>
                <a:latin typeface="Georgia" panose="02040502050405020303" pitchFamily="18" charset="0"/>
              </a:rPr>
              <a:t>El texto del anuncio va aquí.</a:t>
            </a:r>
          </a:p>
          <a:p>
            <a:endParaRPr lang="es-ES" sz="1100" dirty="0">
              <a:effectLst/>
              <a:latin typeface="Georgia" panose="02040502050405020303" pitchFamily="18" charset="0"/>
            </a:endParaRPr>
          </a:p>
          <a:p>
            <a:r>
              <a:rPr lang="es-ES" sz="1100" dirty="0">
                <a:effectLst/>
                <a:latin typeface="Georgia" panose="02040502050405020303" pitchFamily="18" charset="0"/>
              </a:rPr>
              <a:t>¡Copie y pegue el ícono de Texas tantas veces como necesite para colocarlo en los días en que su menú presenta productos de Texas!</a:t>
            </a:r>
            <a:endParaRPr lang="en-US" sz="1100" dirty="0"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D99661-BF89-1FCA-8E8E-A8EACCC6E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16EDE2-C9F6-AF32-BD22-711B48417226}"/>
              </a:ext>
            </a:extLst>
          </p:cNvPr>
          <p:cNvSpPr txBox="1"/>
          <p:nvPr/>
        </p:nvSpPr>
        <p:spPr>
          <a:xfrm>
            <a:off x="3621714" y="270694"/>
            <a:ext cx="3947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Nombre</a:t>
            </a:r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 de </a:t>
            </a:r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escuela</a:t>
            </a:r>
            <a:endParaRPr lang="en-US" sz="3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048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lendar with apples on it&#10;&#10;Description automatically generated">
            <a:extLst>
              <a:ext uri="{FF2B5EF4-FFF2-40B4-BE49-F238E27FC236}">
                <a16:creationId xmlns:a16="http://schemas.microsoft.com/office/drawing/2014/main" id="{77791858-85B4-2625-7DF4-506EE11692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4BEC2F-85E0-11C9-FC6D-55A5A7831F34}"/>
              </a:ext>
            </a:extLst>
          </p:cNvPr>
          <p:cNvSpPr txBox="1"/>
          <p:nvPr/>
        </p:nvSpPr>
        <p:spPr>
          <a:xfrm>
            <a:off x="1825200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 err="1">
                <a:latin typeface="Georgia" panose="02040502050405020303" pitchFamily="18" charset="0"/>
              </a:rPr>
              <a:t>Elementos</a:t>
            </a:r>
            <a:r>
              <a:rPr lang="en-US" sz="1100" dirty="0">
                <a:latin typeface="Georgia" panose="02040502050405020303" pitchFamily="18" charset="0"/>
              </a:rPr>
              <a:t> de </a:t>
            </a:r>
            <a:r>
              <a:rPr lang="en-US" sz="1100" dirty="0" err="1">
                <a:latin typeface="Georgia" panose="02040502050405020303" pitchFamily="18" charset="0"/>
              </a:rPr>
              <a:t>menú</a:t>
            </a:r>
            <a:endParaRPr lang="en-US" sz="1100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8A7BB-351E-35D2-5E7E-D79BE3A0F21D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effectLst/>
                <a:latin typeface="Georgia" panose="02040502050405020303" pitchFamily="18" charset="0"/>
              </a:rPr>
              <a:t>El texto del anuncio va aquí.</a:t>
            </a:r>
          </a:p>
          <a:p>
            <a:endParaRPr lang="es-ES" sz="1100" dirty="0">
              <a:effectLst/>
              <a:latin typeface="Georgia" panose="02040502050405020303" pitchFamily="18" charset="0"/>
            </a:endParaRPr>
          </a:p>
          <a:p>
            <a:r>
              <a:rPr lang="es-ES" sz="1100" dirty="0">
                <a:effectLst/>
                <a:latin typeface="Georgia" panose="02040502050405020303" pitchFamily="18" charset="0"/>
              </a:rPr>
              <a:t>¡Copie y pegue el ícono de Texas tantas veces como necesite para colocarlo en los días en que su menú presenta productos de Texas!</a:t>
            </a:r>
            <a:endParaRPr lang="en-US" sz="1100" dirty="0"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F5E365-1778-A773-03A7-9CAD8CBDC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C443B8-3882-7C93-AD2C-557FC4889171}"/>
              </a:ext>
            </a:extLst>
          </p:cNvPr>
          <p:cNvSpPr txBox="1"/>
          <p:nvPr/>
        </p:nvSpPr>
        <p:spPr>
          <a:xfrm>
            <a:off x="2926386" y="270694"/>
            <a:ext cx="4776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Nombre</a:t>
            </a:r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 de </a:t>
            </a:r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escuela</a:t>
            </a:r>
            <a:endParaRPr lang="en-US" sz="3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79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lendar with a picture of carrots&#10;&#10;Description automatically generated">
            <a:extLst>
              <a:ext uri="{FF2B5EF4-FFF2-40B4-BE49-F238E27FC236}">
                <a16:creationId xmlns:a16="http://schemas.microsoft.com/office/drawing/2014/main" id="{C18A3A4B-7684-07C0-BF8B-FDA2421160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808C96-6219-AD6D-3A14-37B3CFE60820}"/>
              </a:ext>
            </a:extLst>
          </p:cNvPr>
          <p:cNvSpPr txBox="1"/>
          <p:nvPr/>
        </p:nvSpPr>
        <p:spPr>
          <a:xfrm>
            <a:off x="6647543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 err="1">
                <a:latin typeface="Georgia" panose="02040502050405020303" pitchFamily="18" charset="0"/>
              </a:rPr>
              <a:t>Elementos</a:t>
            </a:r>
            <a:r>
              <a:rPr lang="en-US" sz="1100" dirty="0">
                <a:latin typeface="Georgia" panose="02040502050405020303" pitchFamily="18" charset="0"/>
              </a:rPr>
              <a:t> de </a:t>
            </a:r>
            <a:r>
              <a:rPr lang="en-US" sz="1100" dirty="0" err="1">
                <a:latin typeface="Georgia" panose="02040502050405020303" pitchFamily="18" charset="0"/>
              </a:rPr>
              <a:t>menú</a:t>
            </a:r>
            <a:endParaRPr lang="en-US" sz="1100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0A87B9-4F13-6D0F-3E8C-65243300878D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effectLst/>
                <a:latin typeface="Georgia" panose="02040502050405020303" pitchFamily="18" charset="0"/>
              </a:rPr>
              <a:t>El texto del anuncio va aquí.</a:t>
            </a:r>
          </a:p>
          <a:p>
            <a:endParaRPr lang="es-ES" sz="1100" dirty="0">
              <a:effectLst/>
              <a:latin typeface="Georgia" panose="02040502050405020303" pitchFamily="18" charset="0"/>
            </a:endParaRPr>
          </a:p>
          <a:p>
            <a:r>
              <a:rPr lang="es-ES" sz="1100" dirty="0">
                <a:effectLst/>
                <a:latin typeface="Georgia" panose="02040502050405020303" pitchFamily="18" charset="0"/>
              </a:rPr>
              <a:t>¡Copie y pegue el ícono de Texas tantas veces como necesite para colocarlo en los días en que su menú presenta productos de Texas!</a:t>
            </a:r>
            <a:endParaRPr lang="en-US" sz="1100" dirty="0"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899245-1CCF-545A-AB82-DD7E5F58B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04E34A-F991-0F58-67AC-1CAFD8D184C6}"/>
              </a:ext>
            </a:extLst>
          </p:cNvPr>
          <p:cNvSpPr txBox="1"/>
          <p:nvPr/>
        </p:nvSpPr>
        <p:spPr>
          <a:xfrm>
            <a:off x="3527980" y="270694"/>
            <a:ext cx="4776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Nombre</a:t>
            </a:r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 de </a:t>
            </a:r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escuela</a:t>
            </a:r>
            <a:endParaRPr lang="en-US" sz="3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30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lendar with a picture of fruits&#10;&#10;Description automatically generated">
            <a:extLst>
              <a:ext uri="{FF2B5EF4-FFF2-40B4-BE49-F238E27FC236}">
                <a16:creationId xmlns:a16="http://schemas.microsoft.com/office/drawing/2014/main" id="{5C0286BC-9692-3225-B158-5A65EBCCDF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9FCFA9-1504-24FA-2A8B-2F07886622A4}"/>
              </a:ext>
            </a:extLst>
          </p:cNvPr>
          <p:cNvSpPr txBox="1"/>
          <p:nvPr/>
        </p:nvSpPr>
        <p:spPr>
          <a:xfrm>
            <a:off x="224915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 err="1">
                <a:latin typeface="Georgia" panose="02040502050405020303" pitchFamily="18" charset="0"/>
              </a:rPr>
              <a:t>Elementos</a:t>
            </a:r>
            <a:r>
              <a:rPr lang="en-US" sz="1100" dirty="0">
                <a:latin typeface="Georgia" panose="02040502050405020303" pitchFamily="18" charset="0"/>
              </a:rPr>
              <a:t> de </a:t>
            </a:r>
            <a:r>
              <a:rPr lang="en-US" sz="1100" dirty="0" err="1">
                <a:latin typeface="Georgia" panose="02040502050405020303" pitchFamily="18" charset="0"/>
              </a:rPr>
              <a:t>menú</a:t>
            </a:r>
            <a:endParaRPr lang="en-US" sz="1100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D22FA-1E51-9C6B-9AF1-40A87EB8CDB7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effectLst/>
                <a:latin typeface="Georgia" panose="02040502050405020303" pitchFamily="18" charset="0"/>
              </a:rPr>
              <a:t>El texto del anuncio va aquí.</a:t>
            </a:r>
          </a:p>
          <a:p>
            <a:endParaRPr lang="es-ES" sz="1100" dirty="0">
              <a:effectLst/>
              <a:latin typeface="Georgia" panose="02040502050405020303" pitchFamily="18" charset="0"/>
            </a:endParaRPr>
          </a:p>
          <a:p>
            <a:r>
              <a:rPr lang="es-ES" sz="1100" dirty="0">
                <a:effectLst/>
                <a:latin typeface="Georgia" panose="02040502050405020303" pitchFamily="18" charset="0"/>
              </a:rPr>
              <a:t>¡Copie y pegue el ícono de Texas tantas veces como necesite para colocarlo en los días en que su menú presenta productos de Texas!</a:t>
            </a:r>
            <a:endParaRPr lang="en-US" sz="1100" dirty="0"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5487F0-347C-CAF2-BC7B-4DF3204D0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93AC03-AF33-1E03-5E58-7DAB8F563A8C}"/>
              </a:ext>
            </a:extLst>
          </p:cNvPr>
          <p:cNvSpPr txBox="1"/>
          <p:nvPr/>
        </p:nvSpPr>
        <p:spPr>
          <a:xfrm>
            <a:off x="3459914" y="270694"/>
            <a:ext cx="4776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Nombre</a:t>
            </a:r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 de </a:t>
            </a:r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escuela</a:t>
            </a:r>
            <a:endParaRPr lang="en-US" sz="3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90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lendar with oranges on it&#10;&#10;Description automatically generated">
            <a:extLst>
              <a:ext uri="{FF2B5EF4-FFF2-40B4-BE49-F238E27FC236}">
                <a16:creationId xmlns:a16="http://schemas.microsoft.com/office/drawing/2014/main" id="{56C2B71D-5207-36BB-F81E-44847D7222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5C6AF4-4A02-4866-7B14-D7B1B268DCAA}"/>
              </a:ext>
            </a:extLst>
          </p:cNvPr>
          <p:cNvSpPr txBox="1"/>
          <p:nvPr/>
        </p:nvSpPr>
        <p:spPr>
          <a:xfrm>
            <a:off x="3439885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 err="1">
                <a:latin typeface="Georgia" panose="02040502050405020303" pitchFamily="18" charset="0"/>
              </a:rPr>
              <a:t>Elementos</a:t>
            </a:r>
            <a:r>
              <a:rPr lang="en-US" sz="1100" dirty="0">
                <a:latin typeface="Georgia" panose="02040502050405020303" pitchFamily="18" charset="0"/>
              </a:rPr>
              <a:t> de </a:t>
            </a:r>
            <a:r>
              <a:rPr lang="en-US" sz="1100" dirty="0" err="1">
                <a:latin typeface="Georgia" panose="02040502050405020303" pitchFamily="18" charset="0"/>
              </a:rPr>
              <a:t>menú</a:t>
            </a:r>
            <a:endParaRPr lang="en-US" sz="1100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06F702-13A0-42F5-7F14-0361E269A21B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effectLst/>
                <a:latin typeface="Georgia" panose="02040502050405020303" pitchFamily="18" charset="0"/>
              </a:rPr>
              <a:t>El texto del anuncio va aquí.</a:t>
            </a:r>
          </a:p>
          <a:p>
            <a:endParaRPr lang="es-ES" sz="1100" dirty="0">
              <a:effectLst/>
              <a:latin typeface="Georgia" panose="02040502050405020303" pitchFamily="18" charset="0"/>
            </a:endParaRPr>
          </a:p>
          <a:p>
            <a:r>
              <a:rPr lang="es-ES" sz="1100" dirty="0">
                <a:effectLst/>
                <a:latin typeface="Georgia" panose="02040502050405020303" pitchFamily="18" charset="0"/>
              </a:rPr>
              <a:t>¡Copie y pegue el ícono de Texas tantas veces como necesite para colocarlo en los días en que su menú presenta productos de Texas!</a:t>
            </a:r>
            <a:endParaRPr lang="en-US" sz="1100" dirty="0"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7B70D-1DA7-372A-D815-9D41F0DE4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59AA48-369B-0F8A-BF47-6DB44E233DC1}"/>
              </a:ext>
            </a:extLst>
          </p:cNvPr>
          <p:cNvSpPr txBox="1"/>
          <p:nvPr/>
        </p:nvSpPr>
        <p:spPr>
          <a:xfrm>
            <a:off x="2587986" y="270694"/>
            <a:ext cx="4776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Nombre</a:t>
            </a:r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 de </a:t>
            </a:r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escuela</a:t>
            </a:r>
            <a:endParaRPr lang="en-US" sz="3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300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lendar with vegetables on it&#10;&#10;Description automatically generated">
            <a:extLst>
              <a:ext uri="{FF2B5EF4-FFF2-40B4-BE49-F238E27FC236}">
                <a16:creationId xmlns:a16="http://schemas.microsoft.com/office/drawing/2014/main" id="{2CCBFBD6-F6C8-7176-0C82-4AC9BFA684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2934EB-9A82-5F05-91DF-1B80DC90E597}"/>
              </a:ext>
            </a:extLst>
          </p:cNvPr>
          <p:cNvSpPr txBox="1"/>
          <p:nvPr/>
        </p:nvSpPr>
        <p:spPr>
          <a:xfrm>
            <a:off x="234000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 err="1">
                <a:latin typeface="Georgia" panose="02040502050405020303" pitchFamily="18" charset="0"/>
              </a:rPr>
              <a:t>Elementos</a:t>
            </a:r>
            <a:r>
              <a:rPr lang="en-US" sz="1100" dirty="0">
                <a:latin typeface="Georgia" panose="02040502050405020303" pitchFamily="18" charset="0"/>
              </a:rPr>
              <a:t> de </a:t>
            </a:r>
            <a:r>
              <a:rPr lang="en-US" sz="1100" dirty="0" err="1">
                <a:latin typeface="Georgia" panose="02040502050405020303" pitchFamily="18" charset="0"/>
              </a:rPr>
              <a:t>menú</a:t>
            </a:r>
            <a:endParaRPr lang="en-US" sz="1100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CFD56-B3E7-E52F-4094-7BE78818ABD1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effectLst/>
                <a:latin typeface="Georgia" panose="02040502050405020303" pitchFamily="18" charset="0"/>
              </a:rPr>
              <a:t>El texto del anuncio va aquí.</a:t>
            </a:r>
          </a:p>
          <a:p>
            <a:endParaRPr lang="es-ES" sz="1100" dirty="0">
              <a:effectLst/>
              <a:latin typeface="Georgia" panose="02040502050405020303" pitchFamily="18" charset="0"/>
            </a:endParaRPr>
          </a:p>
          <a:p>
            <a:r>
              <a:rPr lang="es-ES" sz="1100" dirty="0">
                <a:effectLst/>
                <a:latin typeface="Georgia" panose="02040502050405020303" pitchFamily="18" charset="0"/>
              </a:rPr>
              <a:t>¡Copie y pegue el ícono de Texas tantas veces como necesite para colocarlo en los días en que su menú presenta productos de Texas!</a:t>
            </a:r>
            <a:endParaRPr lang="en-US" sz="1100" dirty="0"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0B380A-1D84-A0C4-9FF8-A2A0C96CE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4E6C43-8406-7C62-CC57-EF10885C70F4}"/>
              </a:ext>
            </a:extLst>
          </p:cNvPr>
          <p:cNvSpPr txBox="1"/>
          <p:nvPr/>
        </p:nvSpPr>
        <p:spPr>
          <a:xfrm>
            <a:off x="2883186" y="270694"/>
            <a:ext cx="4776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Nombre</a:t>
            </a:r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 de </a:t>
            </a:r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escuela</a:t>
            </a:r>
            <a:endParaRPr lang="en-US" sz="3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730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lendar with green and white asparagus&#10;&#10;Description automatically generated">
            <a:extLst>
              <a:ext uri="{FF2B5EF4-FFF2-40B4-BE49-F238E27FC236}">
                <a16:creationId xmlns:a16="http://schemas.microsoft.com/office/drawing/2014/main" id="{04D3F9E7-4850-CFAF-697A-3DEA3FBEFE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582BA4-5B5A-4CC4-6796-5DF5D4F08613}"/>
              </a:ext>
            </a:extLst>
          </p:cNvPr>
          <p:cNvSpPr txBox="1"/>
          <p:nvPr/>
        </p:nvSpPr>
        <p:spPr>
          <a:xfrm>
            <a:off x="232115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 err="1">
                <a:latin typeface="Georgia" panose="02040502050405020303" pitchFamily="18" charset="0"/>
              </a:rPr>
              <a:t>Elementos</a:t>
            </a:r>
            <a:r>
              <a:rPr lang="en-US" sz="1100" dirty="0">
                <a:latin typeface="Georgia" panose="02040502050405020303" pitchFamily="18" charset="0"/>
              </a:rPr>
              <a:t> de </a:t>
            </a:r>
            <a:r>
              <a:rPr lang="en-US" sz="1100" dirty="0" err="1">
                <a:latin typeface="Georgia" panose="02040502050405020303" pitchFamily="18" charset="0"/>
              </a:rPr>
              <a:t>menú</a:t>
            </a:r>
            <a:endParaRPr lang="en-US" sz="1100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F5D67C-5AB9-DA65-DC20-D58169E02DB2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effectLst/>
                <a:latin typeface="Georgia" panose="02040502050405020303" pitchFamily="18" charset="0"/>
              </a:rPr>
              <a:t>El texto del anuncio va aquí.</a:t>
            </a:r>
          </a:p>
          <a:p>
            <a:endParaRPr lang="es-ES" sz="1100" dirty="0">
              <a:effectLst/>
              <a:latin typeface="Georgia" panose="02040502050405020303" pitchFamily="18" charset="0"/>
            </a:endParaRPr>
          </a:p>
          <a:p>
            <a:r>
              <a:rPr lang="es-ES" sz="1100" dirty="0">
                <a:effectLst/>
                <a:latin typeface="Georgia" panose="02040502050405020303" pitchFamily="18" charset="0"/>
              </a:rPr>
              <a:t>¡Copie y pegue el ícono de Texas tantas veces como necesite para colocarlo en los días en que su menú presenta productos de Texas!</a:t>
            </a:r>
            <a:endParaRPr lang="en-US" sz="1100" dirty="0"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4F7620-40CD-ABD3-88C1-525A79933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30B9D6-5090-20B9-1FAB-2374F031CF90}"/>
              </a:ext>
            </a:extLst>
          </p:cNvPr>
          <p:cNvSpPr txBox="1"/>
          <p:nvPr/>
        </p:nvSpPr>
        <p:spPr>
          <a:xfrm>
            <a:off x="2789586" y="270694"/>
            <a:ext cx="4776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Nombre</a:t>
            </a:r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 de </a:t>
            </a:r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escuela</a:t>
            </a:r>
            <a:endParaRPr lang="en-US" sz="3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642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lendar with green and white text&#10;&#10;Description automatically generated">
            <a:extLst>
              <a:ext uri="{FF2B5EF4-FFF2-40B4-BE49-F238E27FC236}">
                <a16:creationId xmlns:a16="http://schemas.microsoft.com/office/drawing/2014/main" id="{6E2938F8-DF24-CFA3-AAB5-B900CB16A7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8845D-6609-FDC8-90A3-1E6DA31F5A60}"/>
              </a:ext>
            </a:extLst>
          </p:cNvPr>
          <p:cNvSpPr txBox="1"/>
          <p:nvPr/>
        </p:nvSpPr>
        <p:spPr>
          <a:xfrm>
            <a:off x="232115" y="1386114"/>
            <a:ext cx="158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00" dirty="0" err="1">
                <a:latin typeface="Georgia" panose="02040502050405020303" pitchFamily="18" charset="0"/>
              </a:rPr>
              <a:t>Elementos</a:t>
            </a:r>
            <a:r>
              <a:rPr lang="en-US" sz="1100" dirty="0">
                <a:latin typeface="Georgia" panose="02040502050405020303" pitchFamily="18" charset="0"/>
              </a:rPr>
              <a:t> de </a:t>
            </a:r>
            <a:r>
              <a:rPr lang="en-US" sz="1100" dirty="0" err="1">
                <a:latin typeface="Georgia" panose="02040502050405020303" pitchFamily="18" charset="0"/>
              </a:rPr>
              <a:t>menú</a:t>
            </a:r>
            <a:endParaRPr lang="en-US" sz="1100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69732D-9059-8290-F3DB-607D2C95D644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effectLst/>
                <a:latin typeface="Georgia" panose="02040502050405020303" pitchFamily="18" charset="0"/>
              </a:rPr>
              <a:t>El texto del anuncio va aquí.</a:t>
            </a:r>
          </a:p>
          <a:p>
            <a:endParaRPr lang="es-ES" sz="1100" dirty="0">
              <a:effectLst/>
              <a:latin typeface="Georgia" panose="02040502050405020303" pitchFamily="18" charset="0"/>
            </a:endParaRPr>
          </a:p>
          <a:p>
            <a:r>
              <a:rPr lang="es-ES" sz="1100" dirty="0">
                <a:effectLst/>
                <a:latin typeface="Georgia" panose="02040502050405020303" pitchFamily="18" charset="0"/>
              </a:rPr>
              <a:t>¡Copie y pegue el ícono de Texas tantas veces como necesite para colocarlo en los días en que su menú presenta productos de Texas!</a:t>
            </a:r>
            <a:endParaRPr lang="en-US" sz="1100" dirty="0"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4ED4F3-1181-3494-2515-E6CA0459C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2B0CF1-4A20-338B-30F9-39011C7243BD}"/>
              </a:ext>
            </a:extLst>
          </p:cNvPr>
          <p:cNvSpPr txBox="1"/>
          <p:nvPr/>
        </p:nvSpPr>
        <p:spPr>
          <a:xfrm>
            <a:off x="2443986" y="270694"/>
            <a:ext cx="4776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Nombre</a:t>
            </a:r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 de </a:t>
            </a:r>
            <a:r>
              <a:rPr lang="en-US" sz="3000" dirty="0" err="1">
                <a:solidFill>
                  <a:schemeClr val="bg1"/>
                </a:solidFill>
                <a:latin typeface="Rockwell" panose="02060603020205020403" pitchFamily="18" charset="0"/>
              </a:rPr>
              <a:t>escuela</a:t>
            </a:r>
            <a:endParaRPr lang="en-US" sz="3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22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1158</TotalTime>
  <Words>468</Words>
  <Application>Microsoft Office PowerPoint</Application>
  <PresentationFormat>Custom</PresentationFormat>
  <Paragraphs>60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Georgia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Santana Lopez</dc:creator>
  <cp:lastModifiedBy>Santana Lopez</cp:lastModifiedBy>
  <cp:revision>4</cp:revision>
  <dcterms:created xsi:type="dcterms:W3CDTF">2024-06-26T21:30:17Z</dcterms:created>
  <dcterms:modified xsi:type="dcterms:W3CDTF">2024-07-26T18:43:12Z</dcterms:modified>
</cp:coreProperties>
</file>